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a0cb2a1e67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a0cb2a1e6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f5937296b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7f5937296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7f4c3341a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7f4c3341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7f22511dc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7f22511d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9ec44917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9ec4491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Change from speaker oriented to group oriented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9ec449177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9ec44917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Y’all don’t have to pick the same topic; It’s okay to be different.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9ec449177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b9ec44917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61864a560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61864a56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8130968" y="7"/>
            <a:ext cx="4060732" cy="2707359"/>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797467" y="2366963"/>
            <a:ext cx="10962900" cy="11184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17" name="Google Shape;17;p2"/>
          <p:cNvSpPr txBox="1"/>
          <p:nvPr>
            <p:ph idx="1" type="subTitle"/>
          </p:nvPr>
        </p:nvSpPr>
        <p:spPr>
          <a:xfrm>
            <a:off x="797451" y="3621217"/>
            <a:ext cx="10962900" cy="5772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p:txBody>
      </p:sp>
      <p:sp>
        <p:nvSpPr>
          <p:cNvPr id="18" name="Google Shape;18;p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8130968" y="7"/>
            <a:ext cx="4060732" cy="2707359"/>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415600" y="1674733"/>
            <a:ext cx="11360700" cy="27075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77" name="Google Shape;77;p11"/>
          <p:cNvSpPr txBox="1"/>
          <p:nvPr>
            <p:ph idx="1" type="body"/>
          </p:nvPr>
        </p:nvSpPr>
        <p:spPr>
          <a:xfrm>
            <a:off x="415600" y="4492300"/>
            <a:ext cx="11360700" cy="17091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Clr>
                <a:schemeClr val="lt1"/>
              </a:buClr>
              <a:buSzPts val="2400"/>
              <a:buChar char="●"/>
              <a:defRPr>
                <a:solidFill>
                  <a:schemeClr val="lt1"/>
                </a:solidFill>
              </a:defRPr>
            </a:lvl1pPr>
            <a:lvl2pPr indent="-349250" lvl="1" marL="914400" algn="ctr">
              <a:spcBef>
                <a:spcPts val="0"/>
              </a:spcBef>
              <a:spcAft>
                <a:spcPts val="0"/>
              </a:spcAft>
              <a:buClr>
                <a:schemeClr val="lt1"/>
              </a:buClr>
              <a:buSzPts val="1900"/>
              <a:buChar char="○"/>
              <a:defRPr>
                <a:solidFill>
                  <a:schemeClr val="lt1"/>
                </a:solidFill>
              </a:defRPr>
            </a:lvl2pPr>
            <a:lvl3pPr indent="-349250" lvl="2" marL="1371600" algn="ctr">
              <a:spcBef>
                <a:spcPts val="0"/>
              </a:spcBef>
              <a:spcAft>
                <a:spcPts val="0"/>
              </a:spcAft>
              <a:buClr>
                <a:schemeClr val="lt1"/>
              </a:buClr>
              <a:buSzPts val="1900"/>
              <a:buChar char="■"/>
              <a:defRPr>
                <a:solidFill>
                  <a:schemeClr val="lt1"/>
                </a:solidFill>
              </a:defRPr>
            </a:lvl3pPr>
            <a:lvl4pPr indent="-349250" lvl="3" marL="1828800" algn="ctr">
              <a:spcBef>
                <a:spcPts val="0"/>
              </a:spcBef>
              <a:spcAft>
                <a:spcPts val="0"/>
              </a:spcAft>
              <a:buClr>
                <a:schemeClr val="lt1"/>
              </a:buClr>
              <a:buSzPts val="1900"/>
              <a:buChar char="●"/>
              <a:defRPr>
                <a:solidFill>
                  <a:schemeClr val="lt1"/>
                </a:solidFill>
              </a:defRPr>
            </a:lvl4pPr>
            <a:lvl5pPr indent="-349250" lvl="4" marL="2286000" algn="ctr">
              <a:spcBef>
                <a:spcPts val="0"/>
              </a:spcBef>
              <a:spcAft>
                <a:spcPts val="0"/>
              </a:spcAft>
              <a:buClr>
                <a:schemeClr val="lt1"/>
              </a:buClr>
              <a:buSzPts val="1900"/>
              <a:buChar char="○"/>
              <a:defRPr>
                <a:solidFill>
                  <a:schemeClr val="lt1"/>
                </a:solidFill>
              </a:defRPr>
            </a:lvl5pPr>
            <a:lvl6pPr indent="-349250" lvl="5" marL="2743200" algn="ctr">
              <a:spcBef>
                <a:spcPts val="0"/>
              </a:spcBef>
              <a:spcAft>
                <a:spcPts val="0"/>
              </a:spcAft>
              <a:buClr>
                <a:schemeClr val="lt1"/>
              </a:buClr>
              <a:buSzPts val="1900"/>
              <a:buChar char="■"/>
              <a:defRPr>
                <a:solidFill>
                  <a:schemeClr val="lt1"/>
                </a:solidFill>
              </a:defRPr>
            </a:lvl6pPr>
            <a:lvl7pPr indent="-349250" lvl="6" marL="3200400" algn="ctr">
              <a:spcBef>
                <a:spcPts val="0"/>
              </a:spcBef>
              <a:spcAft>
                <a:spcPts val="0"/>
              </a:spcAft>
              <a:buClr>
                <a:schemeClr val="lt1"/>
              </a:buClr>
              <a:buSzPts val="1900"/>
              <a:buChar char="●"/>
              <a:defRPr>
                <a:solidFill>
                  <a:schemeClr val="lt1"/>
                </a:solidFill>
              </a:defRPr>
            </a:lvl7pPr>
            <a:lvl8pPr indent="-349250" lvl="7" marL="3657600" algn="ctr">
              <a:spcBef>
                <a:spcPts val="0"/>
              </a:spcBef>
              <a:spcAft>
                <a:spcPts val="0"/>
              </a:spcAft>
              <a:buClr>
                <a:schemeClr val="lt1"/>
              </a:buClr>
              <a:buSzPts val="1900"/>
              <a:buChar char="○"/>
              <a:defRPr>
                <a:solidFill>
                  <a:schemeClr val="lt1"/>
                </a:solidFill>
              </a:defRPr>
            </a:lvl8pPr>
            <a:lvl9pPr indent="-349250" lvl="8" marL="4114800" algn="ctr">
              <a:spcBef>
                <a:spcPts val="0"/>
              </a:spcBef>
              <a:spcAft>
                <a:spcPts val="0"/>
              </a:spcAft>
              <a:buClr>
                <a:schemeClr val="lt1"/>
              </a:buClr>
              <a:buSzPts val="1900"/>
              <a:buChar char="■"/>
              <a:defRPr>
                <a:solidFill>
                  <a:schemeClr val="lt1"/>
                </a:solidFill>
              </a:defRPr>
            </a:lvl9pPr>
          </a:lstStyle>
          <a:p/>
        </p:txBody>
      </p:sp>
      <p:sp>
        <p:nvSpPr>
          <p:cNvPr id="78" name="Google Shape;78;p11"/>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1" name="Shape 81"/>
        <p:cNvGrpSpPr/>
        <p:nvPr/>
      </p:nvGrpSpPr>
      <p:grpSpPr>
        <a:xfrm>
          <a:off x="0" y="0"/>
          <a:ext cx="0" cy="0"/>
          <a:chOff x="0" y="0"/>
          <a:chExt cx="0" cy="0"/>
        </a:xfrm>
      </p:grpSpPr>
      <p:pic>
        <p:nvPicPr>
          <p:cNvPr descr="A large red chair in a room&#10;&#10;Description automatically generated" id="82" name="Google Shape;82;p13"/>
          <p:cNvPicPr preferRelativeResize="0"/>
          <p:nvPr/>
        </p:nvPicPr>
        <p:blipFill rotWithShape="1">
          <a:blip r:embed="rId2">
            <a:alphaModFix/>
          </a:blip>
          <a:srcRect b="17430" l="0" r="0" t="0"/>
          <a:stretch/>
        </p:blipFill>
        <p:spPr>
          <a:xfrm>
            <a:off x="0" y="0"/>
            <a:ext cx="12192000" cy="6845323"/>
          </a:xfrm>
          <a:prstGeom prst="rect">
            <a:avLst/>
          </a:prstGeom>
          <a:noFill/>
          <a:ln>
            <a:noFill/>
          </a:ln>
        </p:spPr>
      </p:pic>
      <p:sp>
        <p:nvSpPr>
          <p:cNvPr id="83" name="Google Shape;8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3"/>
          <p:cNvSpPr/>
          <p:nvPr/>
        </p:nvSpPr>
        <p:spPr>
          <a:xfrm>
            <a:off x="1589" y="-22872"/>
            <a:ext cx="12190416" cy="2961253"/>
          </a:xfrm>
          <a:custGeom>
            <a:rect b="b" l="l" r="r" t="t"/>
            <a:pathLst>
              <a:path extrusionOk="0" h="932" w="3840">
                <a:moveTo>
                  <a:pt x="0" y="8"/>
                </a:moveTo>
                <a:cubicBezTo>
                  <a:pt x="0" y="552"/>
                  <a:pt x="0" y="552"/>
                  <a:pt x="0" y="552"/>
                </a:cubicBezTo>
                <a:cubicBezTo>
                  <a:pt x="0" y="552"/>
                  <a:pt x="183" y="0"/>
                  <a:pt x="1040" y="189"/>
                </a:cubicBezTo>
                <a:cubicBezTo>
                  <a:pt x="1896" y="379"/>
                  <a:pt x="2556" y="788"/>
                  <a:pt x="3016" y="860"/>
                </a:cubicBezTo>
                <a:cubicBezTo>
                  <a:pt x="3476" y="932"/>
                  <a:pt x="3840" y="644"/>
                  <a:pt x="3840" y="644"/>
                </a:cubicBezTo>
                <a:cubicBezTo>
                  <a:pt x="3840" y="8"/>
                  <a:pt x="3840" y="8"/>
                  <a:pt x="3840" y="8"/>
                </a:cubicBezTo>
                <a:lnTo>
                  <a:pt x="0" y="8"/>
                </a:lnTo>
                <a:close/>
              </a:path>
            </a:pathLst>
          </a:custGeom>
          <a:solidFill>
            <a:srgbClr val="3A3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7" name="Google Shape;87;p13"/>
          <p:cNvPicPr preferRelativeResize="0"/>
          <p:nvPr/>
        </p:nvPicPr>
        <p:blipFill rotWithShape="1">
          <a:blip r:embed="rId3">
            <a:alphaModFix/>
          </a:blip>
          <a:srcRect b="0" l="0" r="0" t="0"/>
          <a:stretch/>
        </p:blipFill>
        <p:spPr>
          <a:xfrm>
            <a:off x="7402959" y="-22872"/>
            <a:ext cx="1926098" cy="1926098"/>
          </a:xfrm>
          <a:prstGeom prst="rect">
            <a:avLst/>
          </a:prstGeom>
          <a:noFill/>
          <a:ln>
            <a:noFill/>
          </a:ln>
        </p:spPr>
      </p:pic>
      <p:sp>
        <p:nvSpPr>
          <p:cNvPr id="88" name="Google Shape;88;p13"/>
          <p:cNvSpPr/>
          <p:nvPr/>
        </p:nvSpPr>
        <p:spPr>
          <a:xfrm>
            <a:off x="1589" y="62686"/>
            <a:ext cx="12190416" cy="3712260"/>
          </a:xfrm>
          <a:custGeom>
            <a:rect b="b" l="l" r="r" t="t"/>
            <a:pathLst>
              <a:path extrusionOk="0" h="1168" w="3840">
                <a:moveTo>
                  <a:pt x="3840" y="496"/>
                </a:moveTo>
                <a:cubicBezTo>
                  <a:pt x="3840" y="772"/>
                  <a:pt x="3840" y="772"/>
                  <a:pt x="3840" y="772"/>
                </a:cubicBezTo>
                <a:cubicBezTo>
                  <a:pt x="3840" y="772"/>
                  <a:pt x="3324" y="1168"/>
                  <a:pt x="2632" y="868"/>
                </a:cubicBezTo>
                <a:cubicBezTo>
                  <a:pt x="1940" y="568"/>
                  <a:pt x="1136" y="80"/>
                  <a:pt x="600" y="172"/>
                </a:cubicBezTo>
                <a:cubicBezTo>
                  <a:pt x="64" y="264"/>
                  <a:pt x="0" y="788"/>
                  <a:pt x="0" y="788"/>
                </a:cubicBezTo>
                <a:cubicBezTo>
                  <a:pt x="0" y="306"/>
                  <a:pt x="0" y="306"/>
                  <a:pt x="0" y="306"/>
                </a:cubicBezTo>
                <a:cubicBezTo>
                  <a:pt x="0" y="306"/>
                  <a:pt x="264" y="0"/>
                  <a:pt x="988" y="86"/>
                </a:cubicBezTo>
                <a:cubicBezTo>
                  <a:pt x="1755" y="178"/>
                  <a:pt x="2972" y="996"/>
                  <a:pt x="3840" y="496"/>
                </a:cubicBezTo>
                <a:close/>
              </a:path>
            </a:pathLst>
          </a:custGeom>
          <a:solidFill>
            <a:srgbClr val="50508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3"/>
          <p:cNvSpPr/>
          <p:nvPr/>
        </p:nvSpPr>
        <p:spPr>
          <a:xfrm>
            <a:off x="1589" y="-354013"/>
            <a:ext cx="12190416" cy="3582339"/>
          </a:xfrm>
          <a:custGeom>
            <a:rect b="b" l="l" r="r" t="t"/>
            <a:pathLst>
              <a:path extrusionOk="0" h="1127" w="3840">
                <a:moveTo>
                  <a:pt x="3840" y="627"/>
                </a:moveTo>
                <a:cubicBezTo>
                  <a:pt x="3840" y="784"/>
                  <a:pt x="3840" y="784"/>
                  <a:pt x="3840" y="784"/>
                </a:cubicBezTo>
                <a:cubicBezTo>
                  <a:pt x="3200" y="1108"/>
                  <a:pt x="2664" y="840"/>
                  <a:pt x="1504" y="420"/>
                </a:cubicBezTo>
                <a:cubicBezTo>
                  <a:pt x="344" y="0"/>
                  <a:pt x="0" y="568"/>
                  <a:pt x="0" y="568"/>
                </a:cubicBezTo>
                <a:cubicBezTo>
                  <a:pt x="0" y="437"/>
                  <a:pt x="0" y="437"/>
                  <a:pt x="0" y="437"/>
                </a:cubicBezTo>
                <a:cubicBezTo>
                  <a:pt x="0" y="437"/>
                  <a:pt x="264" y="131"/>
                  <a:pt x="988" y="217"/>
                </a:cubicBezTo>
                <a:cubicBezTo>
                  <a:pt x="1755" y="309"/>
                  <a:pt x="2972" y="1127"/>
                  <a:pt x="3840" y="627"/>
                </a:cubicBezTo>
                <a:close/>
              </a:path>
            </a:pathLst>
          </a:custGeom>
          <a:solidFill>
            <a:srgbClr val="4848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3"/>
          <p:cNvSpPr txBox="1"/>
          <p:nvPr>
            <p:ph type="ctrTitle"/>
          </p:nvPr>
        </p:nvSpPr>
        <p:spPr>
          <a:xfrm>
            <a:off x="838200" y="2100181"/>
            <a:ext cx="6159600" cy="23877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6000"/>
              <a:buFont typeface="Calibri"/>
              <a:buNone/>
              <a:defRPr sz="6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subTitle"/>
          </p:nvPr>
        </p:nvSpPr>
        <p:spPr>
          <a:xfrm>
            <a:off x="838200" y="4874148"/>
            <a:ext cx="9144000" cy="938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lt1"/>
              </a:buClr>
              <a:buSzPts val="2000"/>
              <a:buNone/>
              <a:defRPr sz="2000">
                <a:solidFill>
                  <a:schemeClr val="lt1"/>
                </a:solidFill>
                <a:latin typeface="Calibri"/>
                <a:ea typeface="Calibri"/>
                <a:cs typeface="Calibri"/>
                <a:sym typeface="Calibri"/>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2" name="Google Shape;92;p13"/>
          <p:cNvSpPr txBox="1"/>
          <p:nvPr/>
        </p:nvSpPr>
        <p:spPr>
          <a:xfrm>
            <a:off x="9066633" y="555456"/>
            <a:ext cx="32679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NKCyber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grpSp>
        <p:nvGrpSpPr>
          <p:cNvPr id="95" name="Google Shape;95;p14"/>
          <p:cNvGrpSpPr/>
          <p:nvPr/>
        </p:nvGrpSpPr>
        <p:grpSpPr>
          <a:xfrm>
            <a:off x="-58189" y="5312088"/>
            <a:ext cx="12192000" cy="1909138"/>
            <a:chOff x="0" y="4948862"/>
            <a:chExt cx="12192000" cy="1909138"/>
          </a:xfrm>
        </p:grpSpPr>
        <p:sp>
          <p:nvSpPr>
            <p:cNvPr id="96" name="Google Shape;96;p14"/>
            <p:cNvSpPr/>
            <p:nvPr/>
          </p:nvSpPr>
          <p:spPr>
            <a:xfrm>
              <a:off x="0" y="4948862"/>
              <a:ext cx="12192000" cy="1909138"/>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97" name="Google Shape;97;p14"/>
            <p:cNvSpPr/>
            <p:nvPr/>
          </p:nvSpPr>
          <p:spPr>
            <a:xfrm>
              <a:off x="0" y="5563852"/>
              <a:ext cx="12192000" cy="1293441"/>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grpSp>
      <p:sp>
        <p:nvSpPr>
          <p:cNvPr id="98" name="Google Shape;98;p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02" name="Google Shape;102;p14"/>
          <p:cNvGrpSpPr/>
          <p:nvPr/>
        </p:nvGrpSpPr>
        <p:grpSpPr>
          <a:xfrm rot="10800000">
            <a:off x="0" y="-829864"/>
            <a:ext cx="12192000" cy="1909138"/>
            <a:chOff x="0" y="4948862"/>
            <a:chExt cx="12192000" cy="1909138"/>
          </a:xfrm>
        </p:grpSpPr>
        <p:sp>
          <p:nvSpPr>
            <p:cNvPr id="103" name="Google Shape;103;p14"/>
            <p:cNvSpPr/>
            <p:nvPr/>
          </p:nvSpPr>
          <p:spPr>
            <a:xfrm>
              <a:off x="0" y="4948862"/>
              <a:ext cx="12192000" cy="1909138"/>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104" name="Google Shape;104;p14"/>
            <p:cNvSpPr/>
            <p:nvPr/>
          </p:nvSpPr>
          <p:spPr>
            <a:xfrm>
              <a:off x="0" y="5563852"/>
              <a:ext cx="12192000" cy="1293441"/>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8130968" y="7"/>
            <a:ext cx="4060732" cy="2707359"/>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797467" y="2869796"/>
            <a:ext cx="10962900" cy="11184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27" name="Google Shape;27;p3"/>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5204762"/>
            <a:ext cx="12191695" cy="1653192"/>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6" name="Google Shape;36;p4"/>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37" name="Google Shape;37;p4"/>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0" name="Google Shape;40;p5"/>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1" name="Google Shape;41;p5"/>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2" name="Google Shape;42;p5"/>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5" name="Google Shape;45;p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8" name="Google Shape;48;p7"/>
          <p:cNvSpPr txBox="1"/>
          <p:nvPr>
            <p:ph idx="1" type="body"/>
          </p:nvPr>
        </p:nvSpPr>
        <p:spPr>
          <a:xfrm>
            <a:off x="415600" y="1954405"/>
            <a:ext cx="3744000" cy="41376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9" name="Google Shape;49;p7"/>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8130968" y="7"/>
            <a:ext cx="4060732" cy="2707359"/>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58" name="Google Shape;58;p8"/>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61" name="Google Shape;61;p9"/>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354000" y="1534800"/>
            <a:ext cx="5393700" cy="2085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63" name="Google Shape;63;p9"/>
          <p:cNvSpPr txBox="1"/>
          <p:nvPr>
            <p:ph idx="1" type="subTitle"/>
          </p:nvPr>
        </p:nvSpPr>
        <p:spPr>
          <a:xfrm>
            <a:off x="354000" y="3692002"/>
            <a:ext cx="5393700" cy="16923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4" name="Google Shape;64;p9"/>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04165" lvl="0" marL="457200">
              <a:lnSpc>
                <a:spcPct val="80000"/>
              </a:lnSpc>
              <a:spcBef>
                <a:spcPts val="0"/>
              </a:spcBef>
              <a:spcAft>
                <a:spcPts val="0"/>
              </a:spcAft>
              <a:buClr>
                <a:srgbClr val="000000"/>
              </a:buClr>
              <a:buSzPts val="1190"/>
              <a:buFont typeface="Arial"/>
              <a:buChar char="•"/>
              <a:defRPr sz="2000">
                <a:solidFill>
                  <a:schemeClr val="lt1"/>
                </a:solidFill>
              </a:defRPr>
            </a:lvl1pPr>
            <a:lvl2pPr indent="-304165" lvl="1" marL="914400">
              <a:lnSpc>
                <a:spcPct val="80000"/>
              </a:lnSpc>
              <a:spcBef>
                <a:spcPts val="0"/>
              </a:spcBef>
              <a:spcAft>
                <a:spcPts val="0"/>
              </a:spcAft>
              <a:buClr>
                <a:srgbClr val="000000"/>
              </a:buClr>
              <a:buSzPts val="1190"/>
              <a:buFont typeface="Arial"/>
              <a:buChar char="○"/>
              <a:defRPr sz="2000">
                <a:solidFill>
                  <a:schemeClr val="lt1"/>
                </a:solidFill>
              </a:defRPr>
            </a:lvl2pPr>
            <a:lvl3pPr indent="-304164" lvl="2" marL="1371600">
              <a:lnSpc>
                <a:spcPct val="80000"/>
              </a:lnSpc>
              <a:spcBef>
                <a:spcPts val="0"/>
              </a:spcBef>
              <a:spcAft>
                <a:spcPts val="0"/>
              </a:spcAft>
              <a:buClr>
                <a:srgbClr val="000000"/>
              </a:buClr>
              <a:buSzPts val="1190"/>
              <a:buFont typeface="Arial"/>
              <a:buChar char="■"/>
              <a:defRPr sz="2000">
                <a:solidFill>
                  <a:schemeClr val="lt1"/>
                </a:solidFill>
              </a:defRPr>
            </a:lvl3pPr>
            <a:lvl4pPr indent="-304164" lvl="3" marL="1828800">
              <a:spcBef>
                <a:spcPts val="0"/>
              </a:spcBef>
              <a:spcAft>
                <a:spcPts val="0"/>
              </a:spcAft>
              <a:buClr>
                <a:srgbClr val="000000"/>
              </a:buClr>
              <a:buSzPts val="1190"/>
              <a:buFont typeface="Arial"/>
              <a:buChar char="●"/>
              <a:defRPr>
                <a:solidFill>
                  <a:schemeClr val="lt1"/>
                </a:solidFill>
              </a:defRPr>
            </a:lvl4pPr>
            <a:lvl5pPr indent="-304164" lvl="4" marL="2286000">
              <a:spcBef>
                <a:spcPts val="0"/>
              </a:spcBef>
              <a:spcAft>
                <a:spcPts val="0"/>
              </a:spcAft>
              <a:buClr>
                <a:srgbClr val="000000"/>
              </a:buClr>
              <a:buSzPts val="1190"/>
              <a:buFont typeface="Arial"/>
              <a:buChar char="○"/>
              <a:defRPr>
                <a:solidFill>
                  <a:schemeClr val="lt1"/>
                </a:solidFill>
              </a:defRPr>
            </a:lvl5pPr>
            <a:lvl6pPr indent="-304164" lvl="5" marL="2743200">
              <a:spcBef>
                <a:spcPts val="0"/>
              </a:spcBef>
              <a:spcAft>
                <a:spcPts val="0"/>
              </a:spcAft>
              <a:buClr>
                <a:srgbClr val="000000"/>
              </a:buClr>
              <a:buSzPts val="1190"/>
              <a:buFont typeface="Arial"/>
              <a:buChar char="■"/>
              <a:defRPr>
                <a:solidFill>
                  <a:schemeClr val="lt1"/>
                </a:solidFill>
              </a:defRPr>
            </a:lvl6pPr>
            <a:lvl7pPr indent="-304164" lvl="6" marL="3200400">
              <a:spcBef>
                <a:spcPts val="0"/>
              </a:spcBef>
              <a:spcAft>
                <a:spcPts val="0"/>
              </a:spcAft>
              <a:buClr>
                <a:srgbClr val="000000"/>
              </a:buClr>
              <a:buSzPts val="1190"/>
              <a:buFont typeface="Arial"/>
              <a:buChar char="●"/>
              <a:defRPr>
                <a:solidFill>
                  <a:schemeClr val="lt1"/>
                </a:solidFill>
              </a:defRPr>
            </a:lvl7pPr>
            <a:lvl8pPr indent="-304165" lvl="7" marL="3657600">
              <a:spcBef>
                <a:spcPts val="0"/>
              </a:spcBef>
              <a:spcAft>
                <a:spcPts val="0"/>
              </a:spcAft>
              <a:buClr>
                <a:srgbClr val="000000"/>
              </a:buClr>
              <a:buSzPts val="1190"/>
              <a:buFont typeface="Arial"/>
              <a:buChar char="○"/>
              <a:defRPr>
                <a:solidFill>
                  <a:schemeClr val="lt1"/>
                </a:solidFill>
              </a:defRPr>
            </a:lvl8pPr>
            <a:lvl9pPr indent="-304165" lvl="8" marL="4114800">
              <a:spcBef>
                <a:spcPts val="0"/>
              </a:spcBef>
              <a:spcAft>
                <a:spcPts val="0"/>
              </a:spcAft>
              <a:buClr>
                <a:srgbClr val="000000"/>
              </a:buClr>
              <a:buSzPts val="1190"/>
              <a:buFont typeface="Arial"/>
              <a:buChar char="■"/>
              <a:defRPr>
                <a:solidFill>
                  <a:schemeClr val="lt1"/>
                </a:solidFill>
              </a:defRPr>
            </a:lvl9pPr>
          </a:lstStyle>
          <a:p/>
        </p:txBody>
      </p:sp>
      <p:sp>
        <p:nvSpPr>
          <p:cNvPr id="65" name="Google Shape;65;p9"/>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426000" y="56407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68" name="Google Shape;68;p10"/>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49250" lvl="1" marL="914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indent="-349250" lvl="2" marL="1371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indent="-349250" lvl="3" marL="1828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indent="-349250" lvl="4" marL="22860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indent="-349250" lvl="5" marL="27432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indent="-349250" lvl="6" marL="3200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indent="-349250" lvl="7" marL="3657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indent="-349250" lvl="8" marL="4114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iscord.gg/q985p7V3PG" TargetMode="External"/><Relationship Id="rId4" Type="http://schemas.openxmlformats.org/officeDocument/2006/relationships/image" Target="../media/image3.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hyperlink" Target="https://cglink.me/2vf/s1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zack.fyi/blog/hacking-resources.html" TargetMode="External"/><Relationship Id="rId4" Type="http://schemas.openxmlformats.org/officeDocument/2006/relationships/hyperlink" Target="https://zack.fyi/blog/hacking-resources.html" TargetMode="External"/><Relationship Id="rId5" Type="http://schemas.openxmlformats.org/officeDocument/2006/relationships/hyperlink" Target="https://zack.fyi/blog/hacking-resources.html" TargetMode="External"/><Relationship Id="rId6" Type="http://schemas.openxmlformats.org/officeDocument/2006/relationships/hyperlink" Target="http://www.youtube.com/watch?v=9tRvMpZFhs4" TargetMode="External"/><Relationship Id="rId7" Type="http://schemas.openxmlformats.org/officeDocument/2006/relationships/image" Target="../media/image7.jpg"/><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ctrTitle"/>
          </p:nvPr>
        </p:nvSpPr>
        <p:spPr>
          <a:xfrm>
            <a:off x="1524000" y="1128463"/>
            <a:ext cx="9144000" cy="23877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6000"/>
              <a:buFont typeface="Calibri"/>
              <a:buNone/>
            </a:pPr>
            <a:r>
              <a:rPr lang="en-US"/>
              <a:t>Independent Work</a:t>
            </a:r>
            <a:endParaRPr/>
          </a:p>
        </p:txBody>
      </p:sp>
      <p:sp>
        <p:nvSpPr>
          <p:cNvPr id="110" name="Google Shape;110;p15"/>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lang="en-US">
                <a:solidFill>
                  <a:schemeClr val="lt1"/>
                </a:solidFill>
              </a:rPr>
              <a:t>GH 224 - ᕕ(⌐■_■)ᕗ ♪♬</a:t>
            </a:r>
            <a:endParaRPr i="0" sz="2800" u="none" cap="none" strike="noStrike">
              <a:solidFill>
                <a:schemeClr val="lt1"/>
              </a:solidFill>
              <a:latin typeface="Consolas"/>
              <a:ea typeface="Consolas"/>
              <a:cs typeface="Consolas"/>
              <a:sym typeface="Consolas"/>
            </a:endParaRPr>
          </a:p>
        </p:txBody>
      </p:sp>
      <p:sp>
        <p:nvSpPr>
          <p:cNvPr id="111" name="Google Shape;111;p15"/>
          <p:cNvSpPr/>
          <p:nvPr/>
        </p:nvSpPr>
        <p:spPr>
          <a:xfrm>
            <a:off x="7682163" y="132347"/>
            <a:ext cx="1305426" cy="1521995"/>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112" name="Google Shape;112;p15"/>
          <p:cNvPicPr preferRelativeResize="0"/>
          <p:nvPr/>
        </p:nvPicPr>
        <p:blipFill rotWithShape="1">
          <a:blip r:embed="rId3">
            <a:alphaModFix/>
          </a:blip>
          <a:srcRect b="0" l="0" r="0" t="0"/>
          <a:stretch/>
        </p:blipFill>
        <p:spPr>
          <a:xfrm>
            <a:off x="7471610" y="48126"/>
            <a:ext cx="1564104" cy="1678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 name="Shape 116"/>
        <p:cNvGrpSpPr/>
        <p:nvPr/>
      </p:nvGrpSpPr>
      <p:grpSpPr>
        <a:xfrm>
          <a:off x="0" y="0"/>
          <a:ext cx="0" cy="0"/>
          <a:chOff x="0" y="0"/>
          <a:chExt cx="0" cy="0"/>
        </a:xfrm>
      </p:grpSpPr>
      <p:sp>
        <p:nvSpPr>
          <p:cNvPr id="117" name="Google Shape;117;p16"/>
          <p:cNvSpPr txBox="1"/>
          <p:nvPr/>
        </p:nvSpPr>
        <p:spPr>
          <a:xfrm>
            <a:off x="388350" y="163425"/>
            <a:ext cx="9736200" cy="3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2"/>
                </a:solidFill>
                <a:latin typeface="Roboto"/>
                <a:ea typeface="Roboto"/>
                <a:cs typeface="Roboto"/>
                <a:sym typeface="Roboto"/>
              </a:rPr>
              <a:t>Timing information:</a:t>
            </a:r>
            <a:endParaRPr b="1" sz="2400">
              <a:solidFill>
                <a:schemeClr val="dk2"/>
              </a:solidFill>
              <a:latin typeface="Roboto"/>
              <a:ea typeface="Roboto"/>
              <a:cs typeface="Roboto"/>
              <a:sym typeface="Roboto"/>
            </a:endParaRPr>
          </a:p>
          <a:p>
            <a:pPr indent="0" lvl="0" marL="457200" rtl="0" algn="l">
              <a:spcBef>
                <a:spcPts val="0"/>
              </a:spcBef>
              <a:spcAft>
                <a:spcPts val="0"/>
              </a:spcAft>
              <a:buNone/>
            </a:pPr>
            <a:r>
              <a:t/>
            </a:r>
            <a:endParaRPr sz="2400">
              <a:solidFill>
                <a:schemeClr val="dk2"/>
              </a:solidFill>
              <a:latin typeface="Roboto"/>
              <a:ea typeface="Roboto"/>
              <a:cs typeface="Roboto"/>
              <a:sym typeface="Roboto"/>
            </a:endParaRPr>
          </a:p>
          <a:p>
            <a:pPr indent="-381000" lvl="0" marL="457200" rtl="0" algn="l">
              <a:spcBef>
                <a:spcPts val="0"/>
              </a:spcBef>
              <a:spcAft>
                <a:spcPts val="0"/>
              </a:spcAft>
              <a:buClr>
                <a:schemeClr val="dk2"/>
              </a:buClr>
              <a:buSzPts val="2400"/>
              <a:buFont typeface="Roboto"/>
              <a:buChar char="●"/>
            </a:pPr>
            <a:r>
              <a:rPr lang="en-US" sz="2400">
                <a:solidFill>
                  <a:schemeClr val="dk2"/>
                </a:solidFill>
                <a:latin typeface="Roboto"/>
                <a:ea typeface="Roboto"/>
                <a:cs typeface="Roboto"/>
                <a:sym typeface="Roboto"/>
              </a:rPr>
              <a:t>I </a:t>
            </a:r>
            <a:r>
              <a:rPr lang="en-US" sz="2400">
                <a:solidFill>
                  <a:schemeClr val="dk2"/>
                </a:solidFill>
                <a:latin typeface="Roboto"/>
                <a:ea typeface="Roboto"/>
                <a:cs typeface="Roboto"/>
                <a:sym typeface="Roboto"/>
              </a:rPr>
              <a:t>don’t know how long this will take.</a:t>
            </a:r>
            <a:endParaRPr sz="2400">
              <a:solidFill>
                <a:schemeClr val="dk2"/>
              </a:solidFill>
              <a:latin typeface="Roboto"/>
              <a:ea typeface="Roboto"/>
              <a:cs typeface="Roboto"/>
              <a:sym typeface="Roboto"/>
            </a:endParaRPr>
          </a:p>
          <a:p>
            <a:pPr indent="-381000" lvl="0" marL="457200" rtl="0" algn="l">
              <a:spcBef>
                <a:spcPts val="0"/>
              </a:spcBef>
              <a:spcAft>
                <a:spcPts val="0"/>
              </a:spcAft>
              <a:buClr>
                <a:schemeClr val="dk2"/>
              </a:buClr>
              <a:buSzPts val="2400"/>
              <a:buFont typeface="Roboto"/>
              <a:buChar char="●"/>
            </a:pPr>
            <a:r>
              <a:rPr lang="en-US" sz="2400">
                <a:solidFill>
                  <a:schemeClr val="dk2"/>
                </a:solidFill>
                <a:latin typeface="Roboto"/>
                <a:ea typeface="Roboto"/>
                <a:cs typeface="Roboto"/>
                <a:sym typeface="Roboto"/>
              </a:rPr>
              <a:t>I plan to update this slide afterwards</a:t>
            </a:r>
            <a:endParaRPr sz="2400">
              <a:solidFill>
                <a:schemeClr val="dk2"/>
              </a:solidFill>
              <a:latin typeface="Roboto"/>
              <a:ea typeface="Roboto"/>
              <a:cs typeface="Roboto"/>
              <a:sym typeface="Roboto"/>
            </a:endParaRPr>
          </a:p>
        </p:txBody>
      </p:sp>
      <p:sp>
        <p:nvSpPr>
          <p:cNvPr id="118" name="Google Shape;118;p16"/>
          <p:cNvSpPr txBox="1"/>
          <p:nvPr/>
        </p:nvSpPr>
        <p:spPr>
          <a:xfrm>
            <a:off x="5786600" y="1692950"/>
            <a:ext cx="4476600" cy="3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354000" y="0"/>
            <a:ext cx="5393700" cy="1058100"/>
          </a:xfrm>
          <a:prstGeom prst="rect">
            <a:avLst/>
          </a:prstGeom>
        </p:spPr>
        <p:txBody>
          <a:bodyPr anchorCtr="0" anchor="b" bIns="121900" lIns="121900" spcFirstLastPara="1" rIns="121900" wrap="square" tIns="121900">
            <a:normAutofit fontScale="90000"/>
          </a:bodyPr>
          <a:lstStyle/>
          <a:p>
            <a:pPr indent="0" lvl="0" marL="0" rtl="0" algn="ctr">
              <a:spcBef>
                <a:spcPts val="0"/>
              </a:spcBef>
              <a:spcAft>
                <a:spcPts val="0"/>
              </a:spcAft>
              <a:buNone/>
            </a:pPr>
            <a:r>
              <a:rPr lang="en-US"/>
              <a:t>Overview</a:t>
            </a:r>
            <a:endParaRPr/>
          </a:p>
        </p:txBody>
      </p:sp>
      <p:sp>
        <p:nvSpPr>
          <p:cNvPr id="124" name="Google Shape;124;p17"/>
          <p:cNvSpPr txBox="1"/>
          <p:nvPr>
            <p:ph idx="1" type="subTitle"/>
          </p:nvPr>
        </p:nvSpPr>
        <p:spPr>
          <a:xfrm>
            <a:off x="354000" y="1058100"/>
            <a:ext cx="5833500" cy="4326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Today, we’re experimenting with a new </a:t>
            </a:r>
            <a:r>
              <a:rPr lang="en-US"/>
              <a:t>self</a:t>
            </a:r>
            <a:r>
              <a:rPr lang="en-US"/>
              <a:t>-oriented format.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Join the Discord</a:t>
            </a:r>
            <a:endParaRPr/>
          </a:p>
        </p:txBody>
      </p:sp>
      <p:sp>
        <p:nvSpPr>
          <p:cNvPr id="130" name="Google Shape;130;p18"/>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In case you haven’t already, please consider scanning this QR code to join the Discord</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US">
                <a:solidFill>
                  <a:schemeClr val="hlink"/>
                </a:solidFill>
                <a:uFill>
                  <a:noFill/>
                </a:uFill>
                <a:hlinkClick r:id="rId3"/>
              </a:rPr>
              <a:t>https://discord.gg/q985p7V3PG</a:t>
            </a:r>
            <a:r>
              <a:rPr lang="en-US"/>
              <a:t> </a:t>
            </a:r>
            <a:endParaRPr/>
          </a:p>
        </p:txBody>
      </p:sp>
      <p:sp>
        <p:nvSpPr>
          <p:cNvPr id="131" name="Google Shape;131;p18"/>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132" name="Google Shape;132;p18"/>
          <p:cNvPicPr preferRelativeResize="0"/>
          <p:nvPr/>
        </p:nvPicPr>
        <p:blipFill>
          <a:blip r:embed="rId4">
            <a:alphaModFix/>
          </a:blip>
          <a:stretch>
            <a:fillRect/>
          </a:stretch>
        </p:blipFill>
        <p:spPr>
          <a:xfrm>
            <a:off x="6443200" y="884100"/>
            <a:ext cx="5089799" cy="5089799"/>
          </a:xfrm>
          <a:prstGeom prst="rect">
            <a:avLst/>
          </a:prstGeom>
          <a:noFill/>
          <a:ln>
            <a:noFill/>
          </a:ln>
        </p:spPr>
      </p:pic>
      <p:pic>
        <p:nvPicPr>
          <p:cNvPr id="133" name="Google Shape;133;p18"/>
          <p:cNvPicPr preferRelativeResize="0"/>
          <p:nvPr/>
        </p:nvPicPr>
        <p:blipFill>
          <a:blip r:embed="rId5">
            <a:alphaModFix/>
          </a:blip>
          <a:stretch>
            <a:fillRect/>
          </a:stretch>
        </p:blipFill>
        <p:spPr>
          <a:xfrm>
            <a:off x="1207901" y="4419875"/>
            <a:ext cx="3748500" cy="2108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Sign our liability waiver</a:t>
            </a:r>
            <a:endParaRPr/>
          </a:p>
        </p:txBody>
      </p:sp>
      <p:sp>
        <p:nvSpPr>
          <p:cNvPr id="139" name="Google Shape;139;p19"/>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Char char="●"/>
            </a:pPr>
            <a:r>
              <a:rPr b="1" lang="en-US"/>
              <a:t>Ethical Hacking only!</a:t>
            </a:r>
            <a:endParaRPr b="1"/>
          </a:p>
          <a:p>
            <a:pPr indent="-381000" lvl="0" marL="457200" rtl="0" algn="l">
              <a:spcBef>
                <a:spcPts val="0"/>
              </a:spcBef>
              <a:spcAft>
                <a:spcPts val="0"/>
              </a:spcAft>
              <a:buSzPts val="2400"/>
              <a:buChar char="●"/>
            </a:pPr>
            <a:r>
              <a:rPr lang="en-US"/>
              <a:t>Never attack a system without explicit consent.</a:t>
            </a:r>
            <a:endParaRPr/>
          </a:p>
        </p:txBody>
      </p:sp>
      <p:pic>
        <p:nvPicPr>
          <p:cNvPr id="140" name="Google Shape;140;p19"/>
          <p:cNvPicPr preferRelativeResize="0"/>
          <p:nvPr/>
        </p:nvPicPr>
        <p:blipFill>
          <a:blip r:embed="rId3">
            <a:alphaModFix/>
          </a:blip>
          <a:stretch>
            <a:fillRect/>
          </a:stretch>
        </p:blipFill>
        <p:spPr>
          <a:xfrm>
            <a:off x="4628578" y="2824387"/>
            <a:ext cx="3332700" cy="3244475"/>
          </a:xfrm>
          <a:prstGeom prst="rect">
            <a:avLst/>
          </a:prstGeom>
          <a:noFill/>
          <a:ln>
            <a:noFill/>
          </a:ln>
        </p:spPr>
      </p:pic>
      <p:sp>
        <p:nvSpPr>
          <p:cNvPr id="141" name="Google Shape;141;p19"/>
          <p:cNvSpPr txBox="1"/>
          <p:nvPr/>
        </p:nvSpPr>
        <p:spPr>
          <a:xfrm>
            <a:off x="4892341" y="3312912"/>
            <a:ext cx="788700" cy="12747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142" name="Google Shape;142;p19"/>
          <p:cNvCxnSpPr/>
          <p:nvPr/>
        </p:nvCxnSpPr>
        <p:spPr>
          <a:xfrm>
            <a:off x="4892341" y="3302969"/>
            <a:ext cx="788700" cy="1264800"/>
          </a:xfrm>
          <a:prstGeom prst="straightConnector1">
            <a:avLst/>
          </a:prstGeom>
          <a:noFill/>
          <a:ln cap="flat" cmpd="sng" w="28575">
            <a:solidFill>
              <a:srgbClr val="FF0000"/>
            </a:solidFill>
            <a:prstDash val="solid"/>
            <a:round/>
            <a:headEnd len="med" w="med" type="none"/>
            <a:tailEnd len="med" w="med" type="none"/>
          </a:ln>
        </p:spPr>
      </p:cxnSp>
      <p:sp>
        <p:nvSpPr>
          <p:cNvPr id="143" name="Google Shape;143;p19"/>
          <p:cNvSpPr txBox="1"/>
          <p:nvPr/>
        </p:nvSpPr>
        <p:spPr>
          <a:xfrm>
            <a:off x="6897967" y="3317886"/>
            <a:ext cx="788700" cy="12747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144" name="Google Shape;144;p19"/>
          <p:cNvCxnSpPr/>
          <p:nvPr/>
        </p:nvCxnSpPr>
        <p:spPr>
          <a:xfrm>
            <a:off x="6897967" y="3307943"/>
            <a:ext cx="788700" cy="1264800"/>
          </a:xfrm>
          <a:prstGeom prst="straightConnector1">
            <a:avLst/>
          </a:prstGeom>
          <a:noFill/>
          <a:ln cap="flat" cmpd="sng" w="28575">
            <a:solidFill>
              <a:srgbClr val="FF0000"/>
            </a:solidFill>
            <a:prstDash val="solid"/>
            <a:round/>
            <a:headEnd len="med" w="med" type="none"/>
            <a:tailEnd len="med" w="med" type="none"/>
          </a:ln>
        </p:spPr>
      </p:cxnSp>
      <p:pic>
        <p:nvPicPr>
          <p:cNvPr id="145" name="Google Shape;145;p19"/>
          <p:cNvPicPr preferRelativeResize="0"/>
          <p:nvPr/>
        </p:nvPicPr>
        <p:blipFill>
          <a:blip r:embed="rId4">
            <a:alphaModFix/>
          </a:blip>
          <a:stretch>
            <a:fillRect/>
          </a:stretch>
        </p:blipFill>
        <p:spPr>
          <a:xfrm>
            <a:off x="8072600" y="0"/>
            <a:ext cx="4119400" cy="4119400"/>
          </a:xfrm>
          <a:prstGeom prst="rect">
            <a:avLst/>
          </a:prstGeom>
          <a:noFill/>
          <a:ln>
            <a:noFill/>
          </a:ln>
        </p:spPr>
      </p:pic>
      <p:sp>
        <p:nvSpPr>
          <p:cNvPr id="146" name="Google Shape;146;p19"/>
          <p:cNvSpPr txBox="1"/>
          <p:nvPr/>
        </p:nvSpPr>
        <p:spPr>
          <a:xfrm>
            <a:off x="8692300" y="4260775"/>
            <a:ext cx="3332700" cy="37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700">
                <a:solidFill>
                  <a:schemeClr val="hlink"/>
                </a:solidFill>
                <a:uFill>
                  <a:noFill/>
                </a:uFill>
                <a:hlinkClick r:id="rId5"/>
              </a:rPr>
              <a:t>https://cglink.me/2vf/s120</a:t>
            </a:r>
            <a:endParaRPr sz="1900">
              <a:latin typeface="Roboto"/>
              <a:ea typeface="Roboto"/>
              <a:cs typeface="Roboto"/>
              <a:sym typeface="Roboto"/>
            </a:endParaRPr>
          </a:p>
        </p:txBody>
      </p:sp>
      <p:sp>
        <p:nvSpPr>
          <p:cNvPr id="147" name="Google Shape;147;p19"/>
          <p:cNvSpPr txBox="1"/>
          <p:nvPr/>
        </p:nvSpPr>
        <p:spPr>
          <a:xfrm>
            <a:off x="333250" y="2883675"/>
            <a:ext cx="4119300" cy="3071100"/>
          </a:xfrm>
          <a:prstGeom prst="rect">
            <a:avLst/>
          </a:prstGeom>
          <a:noFill/>
          <a:ln cap="flat" cmpd="sng" w="9525">
            <a:solidFill>
              <a:srgbClr val="48488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550">
                <a:solidFill>
                  <a:srgbClr val="333333"/>
                </a:solidFill>
                <a:highlight>
                  <a:srgbClr val="FFFFFF"/>
                </a:highlight>
                <a:latin typeface="Roboto"/>
                <a:ea typeface="Roboto"/>
                <a:cs typeface="Roboto"/>
                <a:sym typeface="Roboto"/>
              </a:rPr>
              <a:t>“This waiver is to ensure that knowledge gained form NKCyber will not be used to attack any group or organizations without explicit permission. Failure to comply will result in ejection from the club and possible discipline from the school.</a:t>
            </a:r>
            <a:endParaRPr sz="15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600"/>
          </a:p>
          <a:p>
            <a:pPr indent="0" lvl="0" marL="0" rtl="0" algn="l">
              <a:spcBef>
                <a:spcPts val="0"/>
              </a:spcBef>
              <a:spcAft>
                <a:spcPts val="0"/>
              </a:spcAft>
              <a:buNone/>
            </a:pPr>
            <a:r>
              <a:rPr lang="en-US" sz="1550">
                <a:solidFill>
                  <a:srgbClr val="333333"/>
                </a:solidFill>
                <a:highlight>
                  <a:srgbClr val="FFFFFF"/>
                </a:highlight>
                <a:latin typeface="Roboto"/>
                <a:ea typeface="Roboto"/>
                <a:cs typeface="Roboto"/>
                <a:sym typeface="Roboto"/>
              </a:rPr>
              <a:t>NKCyber is an educational club focused on sharing skills relating to cybersecurity. We do not condone the unethical hacking of outside organizations or individuals.”</a:t>
            </a:r>
            <a:endParaRPr sz="19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Change in format</a:t>
            </a:r>
            <a:endParaRPr/>
          </a:p>
        </p:txBody>
      </p:sp>
      <p:sp>
        <p:nvSpPr>
          <p:cNvPr id="153" name="Google Shape;153;p20"/>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Previous format:</a:t>
            </a:r>
            <a:endParaRPr/>
          </a:p>
        </p:txBody>
      </p:sp>
      <p:sp>
        <p:nvSpPr>
          <p:cNvPr id="154" name="Google Shape;154;p20"/>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Experiment today:</a:t>
            </a:r>
            <a:endParaRPr/>
          </a:p>
        </p:txBody>
      </p:sp>
      <p:pic>
        <p:nvPicPr>
          <p:cNvPr id="155" name="Google Shape;155;p20"/>
          <p:cNvPicPr preferRelativeResize="0"/>
          <p:nvPr/>
        </p:nvPicPr>
        <p:blipFill>
          <a:blip r:embed="rId3">
            <a:alphaModFix/>
          </a:blip>
          <a:stretch>
            <a:fillRect/>
          </a:stretch>
        </p:blipFill>
        <p:spPr>
          <a:xfrm>
            <a:off x="56100" y="2545500"/>
            <a:ext cx="5333100" cy="2166223"/>
          </a:xfrm>
          <a:prstGeom prst="rect">
            <a:avLst/>
          </a:prstGeom>
          <a:noFill/>
          <a:ln>
            <a:noFill/>
          </a:ln>
        </p:spPr>
      </p:pic>
      <p:pic>
        <p:nvPicPr>
          <p:cNvPr id="156" name="Google Shape;156;p20"/>
          <p:cNvPicPr preferRelativeResize="0"/>
          <p:nvPr/>
        </p:nvPicPr>
        <p:blipFill>
          <a:blip r:embed="rId4">
            <a:alphaModFix/>
          </a:blip>
          <a:stretch>
            <a:fillRect/>
          </a:stretch>
        </p:blipFill>
        <p:spPr>
          <a:xfrm>
            <a:off x="6965875" y="2173843"/>
            <a:ext cx="4410825" cy="391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Pick a topic</a:t>
            </a:r>
            <a:endParaRPr/>
          </a:p>
        </p:txBody>
      </p:sp>
      <p:sp>
        <p:nvSpPr>
          <p:cNvPr id="162" name="Google Shape;162;p21"/>
          <p:cNvSpPr txBox="1"/>
          <p:nvPr>
            <p:ph idx="1" type="body"/>
          </p:nvPr>
        </p:nvSpPr>
        <p:spPr>
          <a:xfrm>
            <a:off x="242850" y="1653850"/>
            <a:ext cx="11706300" cy="44520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US" sz="4400">
                <a:solidFill>
                  <a:schemeClr val="hlink"/>
                </a:solidFill>
                <a:uFill>
                  <a:noFill/>
                </a:uFill>
                <a:hlinkClick r:id="rId3"/>
              </a:rPr>
              <a:t>https://</a:t>
            </a:r>
            <a:r>
              <a:rPr b="1" lang="en-US" sz="4400">
                <a:solidFill>
                  <a:schemeClr val="hlink"/>
                </a:solidFill>
                <a:uFill>
                  <a:noFill/>
                </a:uFill>
                <a:hlinkClick r:id="rId4"/>
              </a:rPr>
              <a:t>zack.fyi</a:t>
            </a:r>
            <a:r>
              <a:rPr lang="en-US" sz="4400">
                <a:solidFill>
                  <a:schemeClr val="hlink"/>
                </a:solidFill>
                <a:uFill>
                  <a:noFill/>
                </a:uFill>
                <a:hlinkClick r:id="rId5"/>
              </a:rPr>
              <a:t>/blog/hacking-resources.html</a:t>
            </a:r>
            <a:r>
              <a:rPr lang="en-US" sz="4400"/>
              <a:t> </a:t>
            </a:r>
            <a:endParaRPr sz="4400"/>
          </a:p>
          <a:p>
            <a:pPr indent="0" lvl="0" marL="0" rtl="0" algn="ctr">
              <a:spcBef>
                <a:spcPts val="1600"/>
              </a:spcBef>
              <a:spcAft>
                <a:spcPts val="1600"/>
              </a:spcAft>
              <a:buNone/>
            </a:pPr>
            <a:r>
              <a:rPr lang="en-US" sz="2800"/>
              <a:t>You have 100 options.  You have 10 minutes.</a:t>
            </a:r>
            <a:endParaRPr sz="2800"/>
          </a:p>
        </p:txBody>
      </p:sp>
      <p:pic>
        <p:nvPicPr>
          <p:cNvPr descr="Beautiful numbers silently count down to 00:00, then alert you with a gentle bell. [Ultra HD 4K]" id="163" name="Google Shape;163;p21" title="10 MINUTE TIMER 🔔 Gentle Alarm [Ultra HD 4K]">
            <a:hlinkClick r:id="rId6"/>
          </p:cNvPr>
          <p:cNvPicPr preferRelativeResize="0"/>
          <p:nvPr/>
        </p:nvPicPr>
        <p:blipFill>
          <a:blip r:embed="rId7">
            <a:alphaModFix/>
          </a:blip>
          <a:stretch>
            <a:fillRect/>
          </a:stretch>
        </p:blipFill>
        <p:spPr>
          <a:xfrm>
            <a:off x="7221950" y="3876375"/>
            <a:ext cx="4727200" cy="2659050"/>
          </a:xfrm>
          <a:prstGeom prst="rect">
            <a:avLst/>
          </a:prstGeom>
          <a:noFill/>
          <a:ln>
            <a:noFill/>
          </a:ln>
        </p:spPr>
      </p:pic>
      <p:pic>
        <p:nvPicPr>
          <p:cNvPr id="164" name="Google Shape;164;p21"/>
          <p:cNvPicPr preferRelativeResize="0"/>
          <p:nvPr/>
        </p:nvPicPr>
        <p:blipFill>
          <a:blip r:embed="rId8">
            <a:alphaModFix/>
          </a:blip>
          <a:stretch>
            <a:fillRect/>
          </a:stretch>
        </p:blipFill>
        <p:spPr>
          <a:xfrm>
            <a:off x="74553" y="4427941"/>
            <a:ext cx="6665550" cy="197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797467" y="2869796"/>
            <a:ext cx="10962900" cy="11184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US"/>
              <a:t>Let’s get started with what we picked!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ctrTitle"/>
          </p:nvPr>
        </p:nvSpPr>
        <p:spPr>
          <a:xfrm>
            <a:off x="838200" y="2100181"/>
            <a:ext cx="6159600" cy="23877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US"/>
              <a:t>Thanks for coming!!</a:t>
            </a:r>
            <a:endParaRPr/>
          </a:p>
        </p:txBody>
      </p:sp>
      <p:sp>
        <p:nvSpPr>
          <p:cNvPr id="175" name="Google Shape;175;p23"/>
          <p:cNvSpPr txBox="1"/>
          <p:nvPr>
            <p:ph idx="1" type="subTitle"/>
          </p:nvPr>
        </p:nvSpPr>
        <p:spPr>
          <a:xfrm>
            <a:off x="838200" y="4874148"/>
            <a:ext cx="9144000" cy="9384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en-US"/>
              <a:t>Stretch, get a drink of water, etc.</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